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diagrams/data4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quickStyle4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2.xml" ContentType="application/vnd.openxmlformats-officedocument.drawingml.diagramColors+xml"/>
  <Override PartName="/ppt/diagrams/layout4.xml" ContentType="application/vnd.openxmlformats-officedocument.drawingml.diagramLayout+xml"/>
  <Override PartName="/ppt/diagrams/colors1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75" r:id="rId5"/>
    <p:sldId id="276" r:id="rId6"/>
    <p:sldId id="277" r:id="rId7"/>
    <p:sldId id="269" r:id="rId8"/>
    <p:sldId id="278" r:id="rId9"/>
    <p:sldId id="27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377DE-F12A-4009-94D9-C2B225FCD3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D92340-449F-4379-BCDA-F8176CBBA33E}">
      <dgm:prSet/>
      <dgm:spPr/>
      <dgm:t>
        <a:bodyPr/>
        <a:lstStyle/>
        <a:p>
          <a:r>
            <a:rPr lang="en-US"/>
            <a:t>Encryption</a:t>
          </a:r>
        </a:p>
      </dgm:t>
    </dgm:pt>
    <dgm:pt modelId="{23E01D09-A959-4C84-91D2-4C063B8E8DCC}" type="parTrans" cxnId="{3EDE43B3-2CA9-43DF-9576-9EB61460D064}">
      <dgm:prSet/>
      <dgm:spPr/>
      <dgm:t>
        <a:bodyPr/>
        <a:lstStyle/>
        <a:p>
          <a:endParaRPr lang="en-US"/>
        </a:p>
      </dgm:t>
    </dgm:pt>
    <dgm:pt modelId="{7F78F03D-EC1A-49AC-8482-CE0FAA98BEEF}" type="sibTrans" cxnId="{3EDE43B3-2CA9-43DF-9576-9EB61460D064}">
      <dgm:prSet/>
      <dgm:spPr/>
      <dgm:t>
        <a:bodyPr/>
        <a:lstStyle/>
        <a:p>
          <a:endParaRPr lang="en-US"/>
        </a:p>
      </dgm:t>
    </dgm:pt>
    <dgm:pt modelId="{54945C61-1638-419C-AECF-C4FE8FE38945}">
      <dgm:prSet/>
      <dgm:spPr/>
      <dgm:t>
        <a:bodyPr/>
        <a:lstStyle/>
        <a:p>
          <a:r>
            <a:rPr lang="en-US"/>
            <a:t>Key exchange</a:t>
          </a:r>
        </a:p>
      </dgm:t>
    </dgm:pt>
    <dgm:pt modelId="{9155EE96-4DA1-4273-9B4B-0698A523BA37}" type="parTrans" cxnId="{6DBA56B9-5804-44EA-855F-793B3F6A85E0}">
      <dgm:prSet/>
      <dgm:spPr/>
      <dgm:t>
        <a:bodyPr/>
        <a:lstStyle/>
        <a:p>
          <a:endParaRPr lang="en-US"/>
        </a:p>
      </dgm:t>
    </dgm:pt>
    <dgm:pt modelId="{19B203AD-428C-4CCB-9A4D-975A81B770CB}" type="sibTrans" cxnId="{6DBA56B9-5804-44EA-855F-793B3F6A85E0}">
      <dgm:prSet/>
      <dgm:spPr/>
      <dgm:t>
        <a:bodyPr/>
        <a:lstStyle/>
        <a:p>
          <a:endParaRPr lang="en-US"/>
        </a:p>
      </dgm:t>
    </dgm:pt>
    <dgm:pt modelId="{8F9E36B1-FD2C-4EAD-AED3-05E18C8786F4}">
      <dgm:prSet/>
      <dgm:spPr/>
      <dgm:t>
        <a:bodyPr/>
        <a:lstStyle/>
        <a:p>
          <a:r>
            <a:rPr lang="en-US" dirty="0"/>
            <a:t>Cipher Suite</a:t>
          </a:r>
        </a:p>
      </dgm:t>
    </dgm:pt>
    <dgm:pt modelId="{108F0F13-C228-47B0-B946-86CA63F55FF4}" type="parTrans" cxnId="{B3E841DC-B3D1-48F8-927E-3727E21F760F}">
      <dgm:prSet/>
      <dgm:spPr/>
      <dgm:t>
        <a:bodyPr/>
        <a:lstStyle/>
        <a:p>
          <a:endParaRPr lang="en-US"/>
        </a:p>
      </dgm:t>
    </dgm:pt>
    <dgm:pt modelId="{8E619877-96DD-49CE-B747-C995171A9BDB}" type="sibTrans" cxnId="{B3E841DC-B3D1-48F8-927E-3727E21F760F}">
      <dgm:prSet/>
      <dgm:spPr/>
      <dgm:t>
        <a:bodyPr/>
        <a:lstStyle/>
        <a:p>
          <a:endParaRPr lang="en-US"/>
        </a:p>
      </dgm:t>
    </dgm:pt>
    <dgm:pt modelId="{5EDF3C28-1DF6-4DE0-B4A0-B4CD91536B49}">
      <dgm:prSet/>
      <dgm:spPr/>
      <dgm:t>
        <a:bodyPr/>
        <a:lstStyle/>
        <a:p>
          <a:r>
            <a:rPr lang="en-US"/>
            <a:t>Certificate</a:t>
          </a:r>
        </a:p>
      </dgm:t>
    </dgm:pt>
    <dgm:pt modelId="{1473D4C1-1EE1-46E4-BA23-61B6F8067570}" type="parTrans" cxnId="{41C0A871-DBC7-458C-BAFA-B34B3E73207B}">
      <dgm:prSet/>
      <dgm:spPr/>
      <dgm:t>
        <a:bodyPr/>
        <a:lstStyle/>
        <a:p>
          <a:endParaRPr lang="en-US"/>
        </a:p>
      </dgm:t>
    </dgm:pt>
    <dgm:pt modelId="{8B812AFD-F90B-469F-B06D-66FDE7B000FB}" type="sibTrans" cxnId="{41C0A871-DBC7-458C-BAFA-B34B3E73207B}">
      <dgm:prSet/>
      <dgm:spPr/>
      <dgm:t>
        <a:bodyPr/>
        <a:lstStyle/>
        <a:p>
          <a:endParaRPr lang="en-US"/>
        </a:p>
      </dgm:t>
    </dgm:pt>
    <dgm:pt modelId="{3A040BB0-244D-4EC6-99C8-FE7D8218FDE3}">
      <dgm:prSet/>
      <dgm:spPr/>
      <dgm:t>
        <a:bodyPr/>
        <a:lstStyle/>
        <a:p>
          <a:r>
            <a:rPr lang="en-US" dirty="0"/>
            <a:t>Integrity</a:t>
          </a:r>
        </a:p>
      </dgm:t>
    </dgm:pt>
    <dgm:pt modelId="{7C21CFF5-6D9C-4372-9D2B-B053D5F3D211}" type="parTrans" cxnId="{5DB49003-ECCE-4068-B00A-13F1549DE80D}">
      <dgm:prSet/>
      <dgm:spPr/>
      <dgm:t>
        <a:bodyPr/>
        <a:lstStyle/>
        <a:p>
          <a:endParaRPr lang="en-US"/>
        </a:p>
      </dgm:t>
    </dgm:pt>
    <dgm:pt modelId="{D5004BF0-288D-4D35-AC8F-19C5E73536C7}" type="sibTrans" cxnId="{5DB49003-ECCE-4068-B00A-13F1549DE80D}">
      <dgm:prSet/>
      <dgm:spPr/>
      <dgm:t>
        <a:bodyPr/>
        <a:lstStyle/>
        <a:p>
          <a:endParaRPr lang="en-US"/>
        </a:p>
      </dgm:t>
    </dgm:pt>
    <dgm:pt modelId="{8A09BC44-8AC5-4107-8AF2-BB42BBC606C4}" type="pres">
      <dgm:prSet presAssocID="{BAB377DE-F12A-4009-94D9-C2B225FCD3BA}" presName="root" presStyleCnt="0">
        <dgm:presLayoutVars>
          <dgm:dir/>
          <dgm:resizeHandles val="exact"/>
        </dgm:presLayoutVars>
      </dgm:prSet>
      <dgm:spPr/>
    </dgm:pt>
    <dgm:pt modelId="{227683F2-9EED-407C-AA8D-EF5B311E9737}" type="pres">
      <dgm:prSet presAssocID="{68D92340-449F-4379-BCDA-F8176CBBA33E}" presName="compNode" presStyleCnt="0"/>
      <dgm:spPr/>
    </dgm:pt>
    <dgm:pt modelId="{894010B6-6416-4070-AB37-9DAA27AAF342}" type="pres">
      <dgm:prSet presAssocID="{68D92340-449F-4379-BCDA-F8176CBBA33E}" presName="bgRect" presStyleLbl="bgShp" presStyleIdx="0" presStyleCnt="5"/>
      <dgm:spPr/>
    </dgm:pt>
    <dgm:pt modelId="{38FF6B46-B7C6-4FCD-841D-C4D0A1A04759}" type="pres">
      <dgm:prSet presAssocID="{68D92340-449F-4379-BCDA-F8176CBBA3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3DDC159-3ED1-4B7F-B365-189B02F561DF}" type="pres">
      <dgm:prSet presAssocID="{68D92340-449F-4379-BCDA-F8176CBBA33E}" presName="spaceRect" presStyleCnt="0"/>
      <dgm:spPr/>
    </dgm:pt>
    <dgm:pt modelId="{210EAE46-7D3C-4656-8BA8-734695210E55}" type="pres">
      <dgm:prSet presAssocID="{68D92340-449F-4379-BCDA-F8176CBBA33E}" presName="parTx" presStyleLbl="revTx" presStyleIdx="0" presStyleCnt="5">
        <dgm:presLayoutVars>
          <dgm:chMax val="0"/>
          <dgm:chPref val="0"/>
        </dgm:presLayoutVars>
      </dgm:prSet>
      <dgm:spPr/>
    </dgm:pt>
    <dgm:pt modelId="{68EF9CBC-FEEC-4A41-9C08-6C947B6A46CB}" type="pres">
      <dgm:prSet presAssocID="{7F78F03D-EC1A-49AC-8482-CE0FAA98BEEF}" presName="sibTrans" presStyleCnt="0"/>
      <dgm:spPr/>
    </dgm:pt>
    <dgm:pt modelId="{88201FAF-3AAF-4EBB-97A5-0D45192C68F9}" type="pres">
      <dgm:prSet presAssocID="{54945C61-1638-419C-AECF-C4FE8FE38945}" presName="compNode" presStyleCnt="0"/>
      <dgm:spPr/>
    </dgm:pt>
    <dgm:pt modelId="{2E388022-EBC3-4CE1-ACAA-3119DED8F0C1}" type="pres">
      <dgm:prSet presAssocID="{54945C61-1638-419C-AECF-C4FE8FE38945}" presName="bgRect" presStyleLbl="bgShp" presStyleIdx="1" presStyleCnt="5"/>
      <dgm:spPr/>
    </dgm:pt>
    <dgm:pt modelId="{65C6F874-9CDB-4F0E-9804-168661E8229F}" type="pres">
      <dgm:prSet presAssocID="{54945C61-1638-419C-AECF-C4FE8FE3894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7FC8D4EE-E73B-4395-9C73-9F20FE86BEBC}" type="pres">
      <dgm:prSet presAssocID="{54945C61-1638-419C-AECF-C4FE8FE38945}" presName="spaceRect" presStyleCnt="0"/>
      <dgm:spPr/>
    </dgm:pt>
    <dgm:pt modelId="{D3249934-FAF9-49BC-9A22-4803847DE4ED}" type="pres">
      <dgm:prSet presAssocID="{54945C61-1638-419C-AECF-C4FE8FE38945}" presName="parTx" presStyleLbl="revTx" presStyleIdx="1" presStyleCnt="5">
        <dgm:presLayoutVars>
          <dgm:chMax val="0"/>
          <dgm:chPref val="0"/>
        </dgm:presLayoutVars>
      </dgm:prSet>
      <dgm:spPr/>
    </dgm:pt>
    <dgm:pt modelId="{FEF9B746-C779-4A33-BCD7-128BC5CA5D1A}" type="pres">
      <dgm:prSet presAssocID="{19B203AD-428C-4CCB-9A4D-975A81B770CB}" presName="sibTrans" presStyleCnt="0"/>
      <dgm:spPr/>
    </dgm:pt>
    <dgm:pt modelId="{7BB1C605-C721-4B5E-A386-501EB81BB472}" type="pres">
      <dgm:prSet presAssocID="{8F9E36B1-FD2C-4EAD-AED3-05E18C8786F4}" presName="compNode" presStyleCnt="0"/>
      <dgm:spPr/>
    </dgm:pt>
    <dgm:pt modelId="{454E6D4F-DE36-4809-8424-0DF29DC0F85F}" type="pres">
      <dgm:prSet presAssocID="{8F9E36B1-FD2C-4EAD-AED3-05E18C8786F4}" presName="bgRect" presStyleLbl="bgShp" presStyleIdx="2" presStyleCnt="5"/>
      <dgm:spPr/>
    </dgm:pt>
    <dgm:pt modelId="{24A3793C-4046-449E-BB99-A17F0507FD73}" type="pres">
      <dgm:prSet presAssocID="{8F9E36B1-FD2C-4EAD-AED3-05E18C8786F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5C254197-CBD9-4CA2-983F-76981B110919}" type="pres">
      <dgm:prSet presAssocID="{8F9E36B1-FD2C-4EAD-AED3-05E18C8786F4}" presName="spaceRect" presStyleCnt="0"/>
      <dgm:spPr/>
    </dgm:pt>
    <dgm:pt modelId="{D626953E-95EA-4140-9D61-DA182ED7577C}" type="pres">
      <dgm:prSet presAssocID="{8F9E36B1-FD2C-4EAD-AED3-05E18C8786F4}" presName="parTx" presStyleLbl="revTx" presStyleIdx="2" presStyleCnt="5">
        <dgm:presLayoutVars>
          <dgm:chMax val="0"/>
          <dgm:chPref val="0"/>
        </dgm:presLayoutVars>
      </dgm:prSet>
      <dgm:spPr/>
    </dgm:pt>
    <dgm:pt modelId="{2D4C8517-1997-402B-8482-3FAD21CD8623}" type="pres">
      <dgm:prSet presAssocID="{8E619877-96DD-49CE-B747-C995171A9BDB}" presName="sibTrans" presStyleCnt="0"/>
      <dgm:spPr/>
    </dgm:pt>
    <dgm:pt modelId="{772C2F5D-B398-4BDD-B64F-CD8186A4E6A0}" type="pres">
      <dgm:prSet presAssocID="{5EDF3C28-1DF6-4DE0-B4A0-B4CD91536B49}" presName="compNode" presStyleCnt="0"/>
      <dgm:spPr/>
    </dgm:pt>
    <dgm:pt modelId="{EE2D4ED5-0521-4824-B9F6-4F4E6CB4F45D}" type="pres">
      <dgm:prSet presAssocID="{5EDF3C28-1DF6-4DE0-B4A0-B4CD91536B49}" presName="bgRect" presStyleLbl="bgShp" presStyleIdx="3" presStyleCnt="5"/>
      <dgm:spPr/>
    </dgm:pt>
    <dgm:pt modelId="{DCF2CB7D-BD00-4941-BFBA-B05967067647}" type="pres">
      <dgm:prSet presAssocID="{5EDF3C28-1DF6-4DE0-B4A0-B4CD91536B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07804C66-9905-4CC4-B846-DD07EA8B998F}" type="pres">
      <dgm:prSet presAssocID="{5EDF3C28-1DF6-4DE0-B4A0-B4CD91536B49}" presName="spaceRect" presStyleCnt="0"/>
      <dgm:spPr/>
    </dgm:pt>
    <dgm:pt modelId="{6A036C16-455A-4A89-9DA1-56FA213EF721}" type="pres">
      <dgm:prSet presAssocID="{5EDF3C28-1DF6-4DE0-B4A0-B4CD91536B49}" presName="parTx" presStyleLbl="revTx" presStyleIdx="3" presStyleCnt="5">
        <dgm:presLayoutVars>
          <dgm:chMax val="0"/>
          <dgm:chPref val="0"/>
        </dgm:presLayoutVars>
      </dgm:prSet>
      <dgm:spPr/>
    </dgm:pt>
    <dgm:pt modelId="{CC3D964B-043E-41CC-AF8D-B1BB4E326ED0}" type="pres">
      <dgm:prSet presAssocID="{8B812AFD-F90B-469F-B06D-66FDE7B000FB}" presName="sibTrans" presStyleCnt="0"/>
      <dgm:spPr/>
    </dgm:pt>
    <dgm:pt modelId="{C2C41ECE-FB6F-4212-8701-BB85F42CBE0E}" type="pres">
      <dgm:prSet presAssocID="{3A040BB0-244D-4EC6-99C8-FE7D8218FDE3}" presName="compNode" presStyleCnt="0"/>
      <dgm:spPr/>
    </dgm:pt>
    <dgm:pt modelId="{A6EA1F86-0182-4815-BDE9-63CBFD45526F}" type="pres">
      <dgm:prSet presAssocID="{3A040BB0-244D-4EC6-99C8-FE7D8218FDE3}" presName="bgRect" presStyleLbl="bgShp" presStyleIdx="4" presStyleCnt="5"/>
      <dgm:spPr/>
    </dgm:pt>
    <dgm:pt modelId="{89658FF1-DC64-4419-A411-96730176F04D}" type="pres">
      <dgm:prSet presAssocID="{3A040BB0-244D-4EC6-99C8-FE7D8218FD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336086C-643A-4AD4-8371-0EF3D4B8CAE0}" type="pres">
      <dgm:prSet presAssocID="{3A040BB0-244D-4EC6-99C8-FE7D8218FDE3}" presName="spaceRect" presStyleCnt="0"/>
      <dgm:spPr/>
    </dgm:pt>
    <dgm:pt modelId="{3084FC1E-1AE0-4B99-B573-AE1741849532}" type="pres">
      <dgm:prSet presAssocID="{3A040BB0-244D-4EC6-99C8-FE7D8218FD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DB49003-ECCE-4068-B00A-13F1549DE80D}" srcId="{BAB377DE-F12A-4009-94D9-C2B225FCD3BA}" destId="{3A040BB0-244D-4EC6-99C8-FE7D8218FDE3}" srcOrd="4" destOrd="0" parTransId="{7C21CFF5-6D9C-4372-9D2B-B053D5F3D211}" sibTransId="{D5004BF0-288D-4D35-AC8F-19C5E73536C7}"/>
    <dgm:cxn modelId="{E1C4AC33-5870-403E-ADD0-C94FFD2B18B0}" type="presOf" srcId="{BAB377DE-F12A-4009-94D9-C2B225FCD3BA}" destId="{8A09BC44-8AC5-4107-8AF2-BB42BBC606C4}" srcOrd="0" destOrd="0" presId="urn:microsoft.com/office/officeart/2018/2/layout/IconVerticalSolidList"/>
    <dgm:cxn modelId="{41C0A871-DBC7-458C-BAFA-B34B3E73207B}" srcId="{BAB377DE-F12A-4009-94D9-C2B225FCD3BA}" destId="{5EDF3C28-1DF6-4DE0-B4A0-B4CD91536B49}" srcOrd="3" destOrd="0" parTransId="{1473D4C1-1EE1-46E4-BA23-61B6F8067570}" sibTransId="{8B812AFD-F90B-469F-B06D-66FDE7B000FB}"/>
    <dgm:cxn modelId="{B9071099-D1F4-4190-9F50-95CA5CF4ACDE}" type="presOf" srcId="{5EDF3C28-1DF6-4DE0-B4A0-B4CD91536B49}" destId="{6A036C16-455A-4A89-9DA1-56FA213EF721}" srcOrd="0" destOrd="0" presId="urn:microsoft.com/office/officeart/2018/2/layout/IconVerticalSolidList"/>
    <dgm:cxn modelId="{3EDE43B3-2CA9-43DF-9576-9EB61460D064}" srcId="{BAB377DE-F12A-4009-94D9-C2B225FCD3BA}" destId="{68D92340-449F-4379-BCDA-F8176CBBA33E}" srcOrd="0" destOrd="0" parTransId="{23E01D09-A959-4C84-91D2-4C063B8E8DCC}" sibTransId="{7F78F03D-EC1A-49AC-8482-CE0FAA98BEEF}"/>
    <dgm:cxn modelId="{6DBA56B9-5804-44EA-855F-793B3F6A85E0}" srcId="{BAB377DE-F12A-4009-94D9-C2B225FCD3BA}" destId="{54945C61-1638-419C-AECF-C4FE8FE38945}" srcOrd="1" destOrd="0" parTransId="{9155EE96-4DA1-4273-9B4B-0698A523BA37}" sibTransId="{19B203AD-428C-4CCB-9A4D-975A81B770CB}"/>
    <dgm:cxn modelId="{815585CD-CC84-4759-BA45-39DAF8254597}" type="presOf" srcId="{8F9E36B1-FD2C-4EAD-AED3-05E18C8786F4}" destId="{D626953E-95EA-4140-9D61-DA182ED7577C}" srcOrd="0" destOrd="0" presId="urn:microsoft.com/office/officeart/2018/2/layout/IconVerticalSolidList"/>
    <dgm:cxn modelId="{B3E841DC-B3D1-48F8-927E-3727E21F760F}" srcId="{BAB377DE-F12A-4009-94D9-C2B225FCD3BA}" destId="{8F9E36B1-FD2C-4EAD-AED3-05E18C8786F4}" srcOrd="2" destOrd="0" parTransId="{108F0F13-C228-47B0-B946-86CA63F55FF4}" sibTransId="{8E619877-96DD-49CE-B747-C995171A9BDB}"/>
    <dgm:cxn modelId="{DAF220EE-7B60-4EC4-B761-FD065A5A441F}" type="presOf" srcId="{3A040BB0-244D-4EC6-99C8-FE7D8218FDE3}" destId="{3084FC1E-1AE0-4B99-B573-AE1741849532}" srcOrd="0" destOrd="0" presId="urn:microsoft.com/office/officeart/2018/2/layout/IconVerticalSolidList"/>
    <dgm:cxn modelId="{2037F8F1-AA2A-4259-911A-34AABB6E56AC}" type="presOf" srcId="{54945C61-1638-419C-AECF-C4FE8FE38945}" destId="{D3249934-FAF9-49BC-9A22-4803847DE4ED}" srcOrd="0" destOrd="0" presId="urn:microsoft.com/office/officeart/2018/2/layout/IconVerticalSolidList"/>
    <dgm:cxn modelId="{C2C9CBFE-FAE5-4662-88A3-E250FEFFD4D2}" type="presOf" srcId="{68D92340-449F-4379-BCDA-F8176CBBA33E}" destId="{210EAE46-7D3C-4656-8BA8-734695210E55}" srcOrd="0" destOrd="0" presId="urn:microsoft.com/office/officeart/2018/2/layout/IconVerticalSolidList"/>
    <dgm:cxn modelId="{1333B8F3-A8DC-4438-9622-709BBCD07F91}" type="presParOf" srcId="{8A09BC44-8AC5-4107-8AF2-BB42BBC606C4}" destId="{227683F2-9EED-407C-AA8D-EF5B311E9737}" srcOrd="0" destOrd="0" presId="urn:microsoft.com/office/officeart/2018/2/layout/IconVerticalSolidList"/>
    <dgm:cxn modelId="{1EAC96A1-C88A-43FA-B05E-C5E2188B3ABE}" type="presParOf" srcId="{227683F2-9EED-407C-AA8D-EF5B311E9737}" destId="{894010B6-6416-4070-AB37-9DAA27AAF342}" srcOrd="0" destOrd="0" presId="urn:microsoft.com/office/officeart/2018/2/layout/IconVerticalSolidList"/>
    <dgm:cxn modelId="{B75B245B-71A8-4BA6-BF9F-8356C53D754A}" type="presParOf" srcId="{227683F2-9EED-407C-AA8D-EF5B311E9737}" destId="{38FF6B46-B7C6-4FCD-841D-C4D0A1A04759}" srcOrd="1" destOrd="0" presId="urn:microsoft.com/office/officeart/2018/2/layout/IconVerticalSolidList"/>
    <dgm:cxn modelId="{D37D5F0B-230B-4741-B162-92BECBF8D9D2}" type="presParOf" srcId="{227683F2-9EED-407C-AA8D-EF5B311E9737}" destId="{43DDC159-3ED1-4B7F-B365-189B02F561DF}" srcOrd="2" destOrd="0" presId="urn:microsoft.com/office/officeart/2018/2/layout/IconVerticalSolidList"/>
    <dgm:cxn modelId="{F6103843-BBF7-4944-BA73-340FA6371E98}" type="presParOf" srcId="{227683F2-9EED-407C-AA8D-EF5B311E9737}" destId="{210EAE46-7D3C-4656-8BA8-734695210E55}" srcOrd="3" destOrd="0" presId="urn:microsoft.com/office/officeart/2018/2/layout/IconVerticalSolidList"/>
    <dgm:cxn modelId="{9B5B0B0F-A685-4877-BB2B-B8308C00FBE6}" type="presParOf" srcId="{8A09BC44-8AC5-4107-8AF2-BB42BBC606C4}" destId="{68EF9CBC-FEEC-4A41-9C08-6C947B6A46CB}" srcOrd="1" destOrd="0" presId="urn:microsoft.com/office/officeart/2018/2/layout/IconVerticalSolidList"/>
    <dgm:cxn modelId="{4569B6DA-D68B-4833-A09F-30D577B7B301}" type="presParOf" srcId="{8A09BC44-8AC5-4107-8AF2-BB42BBC606C4}" destId="{88201FAF-3AAF-4EBB-97A5-0D45192C68F9}" srcOrd="2" destOrd="0" presId="urn:microsoft.com/office/officeart/2018/2/layout/IconVerticalSolidList"/>
    <dgm:cxn modelId="{371F4CB9-077D-4BD2-8A7D-BBAA57E93D2D}" type="presParOf" srcId="{88201FAF-3AAF-4EBB-97A5-0D45192C68F9}" destId="{2E388022-EBC3-4CE1-ACAA-3119DED8F0C1}" srcOrd="0" destOrd="0" presId="urn:microsoft.com/office/officeart/2018/2/layout/IconVerticalSolidList"/>
    <dgm:cxn modelId="{340F48CA-F421-484B-8926-B4F43D5F5893}" type="presParOf" srcId="{88201FAF-3AAF-4EBB-97A5-0D45192C68F9}" destId="{65C6F874-9CDB-4F0E-9804-168661E8229F}" srcOrd="1" destOrd="0" presId="urn:microsoft.com/office/officeart/2018/2/layout/IconVerticalSolidList"/>
    <dgm:cxn modelId="{EE1E7E3E-9BDF-484C-8AE1-E4EA7EF3B4CF}" type="presParOf" srcId="{88201FAF-3AAF-4EBB-97A5-0D45192C68F9}" destId="{7FC8D4EE-E73B-4395-9C73-9F20FE86BEBC}" srcOrd="2" destOrd="0" presId="urn:microsoft.com/office/officeart/2018/2/layout/IconVerticalSolidList"/>
    <dgm:cxn modelId="{68F80DB2-E7BD-4A6C-9664-662FFA50D78B}" type="presParOf" srcId="{88201FAF-3AAF-4EBB-97A5-0D45192C68F9}" destId="{D3249934-FAF9-49BC-9A22-4803847DE4ED}" srcOrd="3" destOrd="0" presId="urn:microsoft.com/office/officeart/2018/2/layout/IconVerticalSolidList"/>
    <dgm:cxn modelId="{81062679-A393-4D9D-A064-45DB080194BE}" type="presParOf" srcId="{8A09BC44-8AC5-4107-8AF2-BB42BBC606C4}" destId="{FEF9B746-C779-4A33-BCD7-128BC5CA5D1A}" srcOrd="3" destOrd="0" presId="urn:microsoft.com/office/officeart/2018/2/layout/IconVerticalSolidList"/>
    <dgm:cxn modelId="{406157BC-788A-4397-9771-225AA110C687}" type="presParOf" srcId="{8A09BC44-8AC5-4107-8AF2-BB42BBC606C4}" destId="{7BB1C605-C721-4B5E-A386-501EB81BB472}" srcOrd="4" destOrd="0" presId="urn:microsoft.com/office/officeart/2018/2/layout/IconVerticalSolidList"/>
    <dgm:cxn modelId="{8D0B74A4-EDAF-4900-9ABA-5C5BCBBFCD8D}" type="presParOf" srcId="{7BB1C605-C721-4B5E-A386-501EB81BB472}" destId="{454E6D4F-DE36-4809-8424-0DF29DC0F85F}" srcOrd="0" destOrd="0" presId="urn:microsoft.com/office/officeart/2018/2/layout/IconVerticalSolidList"/>
    <dgm:cxn modelId="{4C88CA11-6DBC-4848-AEFA-7AECE1A82FF3}" type="presParOf" srcId="{7BB1C605-C721-4B5E-A386-501EB81BB472}" destId="{24A3793C-4046-449E-BB99-A17F0507FD73}" srcOrd="1" destOrd="0" presId="urn:microsoft.com/office/officeart/2018/2/layout/IconVerticalSolidList"/>
    <dgm:cxn modelId="{7888CF4F-3F03-41D3-8055-A927A4ECB990}" type="presParOf" srcId="{7BB1C605-C721-4B5E-A386-501EB81BB472}" destId="{5C254197-CBD9-4CA2-983F-76981B110919}" srcOrd="2" destOrd="0" presId="urn:microsoft.com/office/officeart/2018/2/layout/IconVerticalSolidList"/>
    <dgm:cxn modelId="{C7D5BF40-8E81-4A92-8F09-22FFA39E7B70}" type="presParOf" srcId="{7BB1C605-C721-4B5E-A386-501EB81BB472}" destId="{D626953E-95EA-4140-9D61-DA182ED7577C}" srcOrd="3" destOrd="0" presId="urn:microsoft.com/office/officeart/2018/2/layout/IconVerticalSolidList"/>
    <dgm:cxn modelId="{65234C9C-DA76-44B4-8EA9-20274489558E}" type="presParOf" srcId="{8A09BC44-8AC5-4107-8AF2-BB42BBC606C4}" destId="{2D4C8517-1997-402B-8482-3FAD21CD8623}" srcOrd="5" destOrd="0" presId="urn:microsoft.com/office/officeart/2018/2/layout/IconVerticalSolidList"/>
    <dgm:cxn modelId="{0C94564A-D8A7-4706-A2D8-147FBAE4826F}" type="presParOf" srcId="{8A09BC44-8AC5-4107-8AF2-BB42BBC606C4}" destId="{772C2F5D-B398-4BDD-B64F-CD8186A4E6A0}" srcOrd="6" destOrd="0" presId="urn:microsoft.com/office/officeart/2018/2/layout/IconVerticalSolidList"/>
    <dgm:cxn modelId="{6F524D25-408F-4A4A-AF4E-13813CCCBAD6}" type="presParOf" srcId="{772C2F5D-B398-4BDD-B64F-CD8186A4E6A0}" destId="{EE2D4ED5-0521-4824-B9F6-4F4E6CB4F45D}" srcOrd="0" destOrd="0" presId="urn:microsoft.com/office/officeart/2018/2/layout/IconVerticalSolidList"/>
    <dgm:cxn modelId="{CC40B1F8-70C4-4C2F-AFE3-BBE3E95E6021}" type="presParOf" srcId="{772C2F5D-B398-4BDD-B64F-CD8186A4E6A0}" destId="{DCF2CB7D-BD00-4941-BFBA-B05967067647}" srcOrd="1" destOrd="0" presId="urn:microsoft.com/office/officeart/2018/2/layout/IconVerticalSolidList"/>
    <dgm:cxn modelId="{E76D77DF-3F3B-400C-95AE-0F7A90A1596E}" type="presParOf" srcId="{772C2F5D-B398-4BDD-B64F-CD8186A4E6A0}" destId="{07804C66-9905-4CC4-B846-DD07EA8B998F}" srcOrd="2" destOrd="0" presId="urn:microsoft.com/office/officeart/2018/2/layout/IconVerticalSolidList"/>
    <dgm:cxn modelId="{155D1C74-0701-48BF-A0B9-74C52E171E4D}" type="presParOf" srcId="{772C2F5D-B398-4BDD-B64F-CD8186A4E6A0}" destId="{6A036C16-455A-4A89-9DA1-56FA213EF721}" srcOrd="3" destOrd="0" presId="urn:microsoft.com/office/officeart/2018/2/layout/IconVerticalSolidList"/>
    <dgm:cxn modelId="{8FAFCAD3-AD8C-4857-A88A-37D125E8367B}" type="presParOf" srcId="{8A09BC44-8AC5-4107-8AF2-BB42BBC606C4}" destId="{CC3D964B-043E-41CC-AF8D-B1BB4E326ED0}" srcOrd="7" destOrd="0" presId="urn:microsoft.com/office/officeart/2018/2/layout/IconVerticalSolidList"/>
    <dgm:cxn modelId="{AFA51ACC-C8A8-4E2E-B6AB-2FA8EE9C8FEF}" type="presParOf" srcId="{8A09BC44-8AC5-4107-8AF2-BB42BBC606C4}" destId="{C2C41ECE-FB6F-4212-8701-BB85F42CBE0E}" srcOrd="8" destOrd="0" presId="urn:microsoft.com/office/officeart/2018/2/layout/IconVerticalSolidList"/>
    <dgm:cxn modelId="{E4CE39A8-4CE7-4A33-8B1D-D1F5B8C16887}" type="presParOf" srcId="{C2C41ECE-FB6F-4212-8701-BB85F42CBE0E}" destId="{A6EA1F86-0182-4815-BDE9-63CBFD45526F}" srcOrd="0" destOrd="0" presId="urn:microsoft.com/office/officeart/2018/2/layout/IconVerticalSolidList"/>
    <dgm:cxn modelId="{53468EFA-E01F-482B-9C1E-21F02F8E27B0}" type="presParOf" srcId="{C2C41ECE-FB6F-4212-8701-BB85F42CBE0E}" destId="{89658FF1-DC64-4419-A411-96730176F04D}" srcOrd="1" destOrd="0" presId="urn:microsoft.com/office/officeart/2018/2/layout/IconVerticalSolidList"/>
    <dgm:cxn modelId="{F722BDC0-9DCE-4898-91CE-AD19552313E3}" type="presParOf" srcId="{C2C41ECE-FB6F-4212-8701-BB85F42CBE0E}" destId="{D336086C-643A-4AD4-8371-0EF3D4B8CAE0}" srcOrd="2" destOrd="0" presId="urn:microsoft.com/office/officeart/2018/2/layout/IconVerticalSolidList"/>
    <dgm:cxn modelId="{7E3CA55B-BFC6-49A5-98BA-BD1E75358908}" type="presParOf" srcId="{C2C41ECE-FB6F-4212-8701-BB85F42CBE0E}" destId="{3084FC1E-1AE0-4B99-B573-AE17418495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05B294-FCC8-4709-89A5-1F0B5AD4345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1502855-60F8-456E-AD51-0A0BCBC44D58}">
      <dgm:prSet/>
      <dgm:spPr/>
      <dgm:t>
        <a:bodyPr/>
        <a:lstStyle/>
        <a:p>
          <a:r>
            <a:rPr lang="en-US"/>
            <a:t>Symmetric</a:t>
          </a:r>
        </a:p>
      </dgm:t>
    </dgm:pt>
    <dgm:pt modelId="{7AF235D3-BB7A-4225-85C9-6C122FDDAE75}" type="parTrans" cxnId="{CDAD5A48-8A28-4E73-A29F-32B53E4046CC}">
      <dgm:prSet/>
      <dgm:spPr/>
      <dgm:t>
        <a:bodyPr/>
        <a:lstStyle/>
        <a:p>
          <a:endParaRPr lang="en-US"/>
        </a:p>
      </dgm:t>
    </dgm:pt>
    <dgm:pt modelId="{E191530E-86DA-4EE4-8032-7D326AE954D1}" type="sibTrans" cxnId="{CDAD5A48-8A28-4E73-A29F-32B53E4046CC}">
      <dgm:prSet/>
      <dgm:spPr/>
      <dgm:t>
        <a:bodyPr/>
        <a:lstStyle/>
        <a:p>
          <a:endParaRPr lang="en-US"/>
        </a:p>
      </dgm:t>
    </dgm:pt>
    <dgm:pt modelId="{D1D966E8-64D1-440A-958E-16888A2E231E}">
      <dgm:prSet/>
      <dgm:spPr/>
      <dgm:t>
        <a:bodyPr/>
        <a:lstStyle/>
        <a:p>
          <a:r>
            <a:rPr lang="en-US"/>
            <a:t>Asymmetric</a:t>
          </a:r>
        </a:p>
      </dgm:t>
    </dgm:pt>
    <dgm:pt modelId="{CB4A4D28-41D6-46ED-A6D5-4EBCC5D0697B}" type="parTrans" cxnId="{B60401EE-ADAB-463D-8B5F-10E7586B5FCA}">
      <dgm:prSet/>
      <dgm:spPr/>
      <dgm:t>
        <a:bodyPr/>
        <a:lstStyle/>
        <a:p>
          <a:endParaRPr lang="en-US"/>
        </a:p>
      </dgm:t>
    </dgm:pt>
    <dgm:pt modelId="{A10D667B-E229-4B65-B62E-E98424A96388}" type="sibTrans" cxnId="{B60401EE-ADAB-463D-8B5F-10E7586B5FCA}">
      <dgm:prSet/>
      <dgm:spPr/>
      <dgm:t>
        <a:bodyPr/>
        <a:lstStyle/>
        <a:p>
          <a:endParaRPr lang="en-US"/>
        </a:p>
      </dgm:t>
    </dgm:pt>
    <dgm:pt modelId="{B795215F-5E71-4A97-8DD6-4C97F8945F1E}" type="pres">
      <dgm:prSet presAssocID="{1D05B294-FCC8-4709-89A5-1F0B5AD4345A}" presName="linear" presStyleCnt="0">
        <dgm:presLayoutVars>
          <dgm:dir/>
          <dgm:animLvl val="lvl"/>
          <dgm:resizeHandles val="exact"/>
        </dgm:presLayoutVars>
      </dgm:prSet>
      <dgm:spPr/>
    </dgm:pt>
    <dgm:pt modelId="{C092FB23-3843-4647-8438-F391AD424C9D}" type="pres">
      <dgm:prSet presAssocID="{C1502855-60F8-456E-AD51-0A0BCBC44D58}" presName="parentLin" presStyleCnt="0"/>
      <dgm:spPr/>
    </dgm:pt>
    <dgm:pt modelId="{AD7C1786-B55B-49EA-AE2B-C6FDF6481B1B}" type="pres">
      <dgm:prSet presAssocID="{C1502855-60F8-456E-AD51-0A0BCBC44D58}" presName="parentLeftMargin" presStyleLbl="node1" presStyleIdx="0" presStyleCnt="2"/>
      <dgm:spPr/>
    </dgm:pt>
    <dgm:pt modelId="{477EF17F-0239-45A1-96AF-F2191B7F2CD7}" type="pres">
      <dgm:prSet presAssocID="{C1502855-60F8-456E-AD51-0A0BCBC44D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F0AFFF-4B70-4FE4-8414-60437D789F5F}" type="pres">
      <dgm:prSet presAssocID="{C1502855-60F8-456E-AD51-0A0BCBC44D58}" presName="negativeSpace" presStyleCnt="0"/>
      <dgm:spPr/>
    </dgm:pt>
    <dgm:pt modelId="{6F7F75DA-82E0-4FA7-8411-1AB44D5D0133}" type="pres">
      <dgm:prSet presAssocID="{C1502855-60F8-456E-AD51-0A0BCBC44D58}" presName="childText" presStyleLbl="conFgAcc1" presStyleIdx="0" presStyleCnt="2">
        <dgm:presLayoutVars>
          <dgm:bulletEnabled val="1"/>
        </dgm:presLayoutVars>
      </dgm:prSet>
      <dgm:spPr/>
    </dgm:pt>
    <dgm:pt modelId="{E31ED1CF-A812-4438-B623-2759946E3EE2}" type="pres">
      <dgm:prSet presAssocID="{E191530E-86DA-4EE4-8032-7D326AE954D1}" presName="spaceBetweenRectangles" presStyleCnt="0"/>
      <dgm:spPr/>
    </dgm:pt>
    <dgm:pt modelId="{166F6CAF-BAA1-43DA-A7D4-27AE3F927D65}" type="pres">
      <dgm:prSet presAssocID="{D1D966E8-64D1-440A-958E-16888A2E231E}" presName="parentLin" presStyleCnt="0"/>
      <dgm:spPr/>
    </dgm:pt>
    <dgm:pt modelId="{B775AAC9-8003-41C0-BC69-AC2EF9A249F9}" type="pres">
      <dgm:prSet presAssocID="{D1D966E8-64D1-440A-958E-16888A2E231E}" presName="parentLeftMargin" presStyleLbl="node1" presStyleIdx="0" presStyleCnt="2"/>
      <dgm:spPr/>
    </dgm:pt>
    <dgm:pt modelId="{FF44F6BC-0279-4396-8E80-8270CE83075F}" type="pres">
      <dgm:prSet presAssocID="{D1D966E8-64D1-440A-958E-16888A2E231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8B675F-A407-4353-B376-5DD400A55893}" type="pres">
      <dgm:prSet presAssocID="{D1D966E8-64D1-440A-958E-16888A2E231E}" presName="negativeSpace" presStyleCnt="0"/>
      <dgm:spPr/>
    </dgm:pt>
    <dgm:pt modelId="{39CF42CF-B6FB-463B-AD4F-8E34C877A893}" type="pres">
      <dgm:prSet presAssocID="{D1D966E8-64D1-440A-958E-16888A2E231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4E3172A-078A-47CD-81D3-172D34CA42AB}" type="presOf" srcId="{D1D966E8-64D1-440A-958E-16888A2E231E}" destId="{FF44F6BC-0279-4396-8E80-8270CE83075F}" srcOrd="1" destOrd="0" presId="urn:microsoft.com/office/officeart/2005/8/layout/list1"/>
    <dgm:cxn modelId="{CDAD5A48-8A28-4E73-A29F-32B53E4046CC}" srcId="{1D05B294-FCC8-4709-89A5-1F0B5AD4345A}" destId="{C1502855-60F8-456E-AD51-0A0BCBC44D58}" srcOrd="0" destOrd="0" parTransId="{7AF235D3-BB7A-4225-85C9-6C122FDDAE75}" sibTransId="{E191530E-86DA-4EE4-8032-7D326AE954D1}"/>
    <dgm:cxn modelId="{12C05553-324D-41F7-A3D2-881AAF3625BC}" type="presOf" srcId="{D1D966E8-64D1-440A-958E-16888A2E231E}" destId="{B775AAC9-8003-41C0-BC69-AC2EF9A249F9}" srcOrd="0" destOrd="0" presId="urn:microsoft.com/office/officeart/2005/8/layout/list1"/>
    <dgm:cxn modelId="{7629B9C2-8D90-4156-B7F8-166B07A3CB6E}" type="presOf" srcId="{1D05B294-FCC8-4709-89A5-1F0B5AD4345A}" destId="{B795215F-5E71-4A97-8DD6-4C97F8945F1E}" srcOrd="0" destOrd="0" presId="urn:microsoft.com/office/officeart/2005/8/layout/list1"/>
    <dgm:cxn modelId="{C7F624CC-C00B-418D-8C35-3F8391EEC93D}" type="presOf" srcId="{C1502855-60F8-456E-AD51-0A0BCBC44D58}" destId="{AD7C1786-B55B-49EA-AE2B-C6FDF6481B1B}" srcOrd="0" destOrd="0" presId="urn:microsoft.com/office/officeart/2005/8/layout/list1"/>
    <dgm:cxn modelId="{B60401EE-ADAB-463D-8B5F-10E7586B5FCA}" srcId="{1D05B294-FCC8-4709-89A5-1F0B5AD4345A}" destId="{D1D966E8-64D1-440A-958E-16888A2E231E}" srcOrd="1" destOrd="0" parTransId="{CB4A4D28-41D6-46ED-A6D5-4EBCC5D0697B}" sibTransId="{A10D667B-E229-4B65-B62E-E98424A96388}"/>
    <dgm:cxn modelId="{686415F1-E60C-48BA-8E85-6442D4197573}" type="presOf" srcId="{C1502855-60F8-456E-AD51-0A0BCBC44D58}" destId="{477EF17F-0239-45A1-96AF-F2191B7F2CD7}" srcOrd="1" destOrd="0" presId="urn:microsoft.com/office/officeart/2005/8/layout/list1"/>
    <dgm:cxn modelId="{DE78AABC-6286-4144-A4FA-F887093B3FE4}" type="presParOf" srcId="{B795215F-5E71-4A97-8DD6-4C97F8945F1E}" destId="{C092FB23-3843-4647-8438-F391AD424C9D}" srcOrd="0" destOrd="0" presId="urn:microsoft.com/office/officeart/2005/8/layout/list1"/>
    <dgm:cxn modelId="{662F9655-AFE3-447D-B588-2B7A151F04F9}" type="presParOf" srcId="{C092FB23-3843-4647-8438-F391AD424C9D}" destId="{AD7C1786-B55B-49EA-AE2B-C6FDF6481B1B}" srcOrd="0" destOrd="0" presId="urn:microsoft.com/office/officeart/2005/8/layout/list1"/>
    <dgm:cxn modelId="{1DC2C052-2F2D-4181-B851-D5066D5A655F}" type="presParOf" srcId="{C092FB23-3843-4647-8438-F391AD424C9D}" destId="{477EF17F-0239-45A1-96AF-F2191B7F2CD7}" srcOrd="1" destOrd="0" presId="urn:microsoft.com/office/officeart/2005/8/layout/list1"/>
    <dgm:cxn modelId="{133FC859-4534-43ED-971C-21FA3BD72867}" type="presParOf" srcId="{B795215F-5E71-4A97-8DD6-4C97F8945F1E}" destId="{5DF0AFFF-4B70-4FE4-8414-60437D789F5F}" srcOrd="1" destOrd="0" presId="urn:microsoft.com/office/officeart/2005/8/layout/list1"/>
    <dgm:cxn modelId="{08979573-5D8E-44BA-9C94-8F8B6E259C78}" type="presParOf" srcId="{B795215F-5E71-4A97-8DD6-4C97F8945F1E}" destId="{6F7F75DA-82E0-4FA7-8411-1AB44D5D0133}" srcOrd="2" destOrd="0" presId="urn:microsoft.com/office/officeart/2005/8/layout/list1"/>
    <dgm:cxn modelId="{A8190B7E-1373-421C-A450-5718C47B099C}" type="presParOf" srcId="{B795215F-5E71-4A97-8DD6-4C97F8945F1E}" destId="{E31ED1CF-A812-4438-B623-2759946E3EE2}" srcOrd="3" destOrd="0" presId="urn:microsoft.com/office/officeart/2005/8/layout/list1"/>
    <dgm:cxn modelId="{9B151EDF-ACB6-454F-9A72-27285F39BC91}" type="presParOf" srcId="{B795215F-5E71-4A97-8DD6-4C97F8945F1E}" destId="{166F6CAF-BAA1-43DA-A7D4-27AE3F927D65}" srcOrd="4" destOrd="0" presId="urn:microsoft.com/office/officeart/2005/8/layout/list1"/>
    <dgm:cxn modelId="{C1FD910D-7C1F-4E67-AB68-D8A6B193DA0E}" type="presParOf" srcId="{166F6CAF-BAA1-43DA-A7D4-27AE3F927D65}" destId="{B775AAC9-8003-41C0-BC69-AC2EF9A249F9}" srcOrd="0" destOrd="0" presId="urn:microsoft.com/office/officeart/2005/8/layout/list1"/>
    <dgm:cxn modelId="{EC6514B1-FEA5-4951-8AB2-4623FD08246A}" type="presParOf" srcId="{166F6CAF-BAA1-43DA-A7D4-27AE3F927D65}" destId="{FF44F6BC-0279-4396-8E80-8270CE83075F}" srcOrd="1" destOrd="0" presId="urn:microsoft.com/office/officeart/2005/8/layout/list1"/>
    <dgm:cxn modelId="{BE807F02-70CB-417A-88A2-0FC65861346E}" type="presParOf" srcId="{B795215F-5E71-4A97-8DD6-4C97F8945F1E}" destId="{268B675F-A407-4353-B376-5DD400A55893}" srcOrd="5" destOrd="0" presId="urn:microsoft.com/office/officeart/2005/8/layout/list1"/>
    <dgm:cxn modelId="{788CF966-2874-48B9-9217-1207981BA68A}" type="presParOf" srcId="{B795215F-5E71-4A97-8DD6-4C97F8945F1E}" destId="{39CF42CF-B6FB-463B-AD4F-8E34C877A89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5B294-FCC8-4709-89A5-1F0B5AD434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502855-60F8-456E-AD51-0A0BCBC44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Certificates</a:t>
          </a:r>
        </a:p>
      </dgm:t>
    </dgm:pt>
    <dgm:pt modelId="{7AF235D3-BB7A-4225-85C9-6C122FDDAE75}" type="parTrans" cxnId="{CDAD5A48-8A28-4E73-A29F-32B53E4046CC}">
      <dgm:prSet/>
      <dgm:spPr/>
      <dgm:t>
        <a:bodyPr/>
        <a:lstStyle/>
        <a:p>
          <a:endParaRPr lang="en-US"/>
        </a:p>
      </dgm:t>
    </dgm:pt>
    <dgm:pt modelId="{E191530E-86DA-4EE4-8032-7D326AE954D1}" type="sibTrans" cxnId="{CDAD5A48-8A28-4E73-A29F-32B53E4046CC}">
      <dgm:prSet/>
      <dgm:spPr/>
      <dgm:t>
        <a:bodyPr/>
        <a:lstStyle/>
        <a:p>
          <a:endParaRPr lang="en-US"/>
        </a:p>
      </dgm:t>
    </dgm:pt>
    <dgm:pt modelId="{D1D966E8-64D1-440A-958E-16888A2E23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Credentials</a:t>
          </a:r>
        </a:p>
      </dgm:t>
    </dgm:pt>
    <dgm:pt modelId="{CB4A4D28-41D6-46ED-A6D5-4EBCC5D0697B}" type="parTrans" cxnId="{B60401EE-ADAB-463D-8B5F-10E7586B5FCA}">
      <dgm:prSet/>
      <dgm:spPr/>
      <dgm:t>
        <a:bodyPr/>
        <a:lstStyle/>
        <a:p>
          <a:endParaRPr lang="en-US"/>
        </a:p>
      </dgm:t>
    </dgm:pt>
    <dgm:pt modelId="{A10D667B-E229-4B65-B62E-E98424A96388}" type="sibTrans" cxnId="{B60401EE-ADAB-463D-8B5F-10E7586B5FCA}">
      <dgm:prSet/>
      <dgm:spPr/>
      <dgm:t>
        <a:bodyPr/>
        <a:lstStyle/>
        <a:p>
          <a:endParaRPr lang="en-US"/>
        </a:p>
      </dgm:t>
    </dgm:pt>
    <dgm:pt modelId="{8B81B09C-DF81-4ED6-9B76-8AD1400B0EB1}" type="pres">
      <dgm:prSet presAssocID="{1D05B294-FCC8-4709-89A5-1F0B5AD4345A}" presName="root" presStyleCnt="0">
        <dgm:presLayoutVars>
          <dgm:dir/>
          <dgm:resizeHandles val="exact"/>
        </dgm:presLayoutVars>
      </dgm:prSet>
      <dgm:spPr/>
    </dgm:pt>
    <dgm:pt modelId="{B1DF3054-690B-4DC4-9D77-56DAB6698C4A}" type="pres">
      <dgm:prSet presAssocID="{C1502855-60F8-456E-AD51-0A0BCBC44D58}" presName="compNode" presStyleCnt="0"/>
      <dgm:spPr/>
    </dgm:pt>
    <dgm:pt modelId="{490865D5-FE20-43EB-BE28-26C75E10FC9D}" type="pres">
      <dgm:prSet presAssocID="{C1502855-60F8-456E-AD51-0A0BCBC44D58}" presName="bgRect" presStyleLbl="bgShp" presStyleIdx="0" presStyleCnt="2"/>
      <dgm:spPr/>
    </dgm:pt>
    <dgm:pt modelId="{B2A257BC-BB33-408C-A8BA-7788F111426D}" type="pres">
      <dgm:prSet presAssocID="{C1502855-60F8-456E-AD51-0A0BCBC44D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54B470B6-7782-445C-AF83-BB6DEB48B020}" type="pres">
      <dgm:prSet presAssocID="{C1502855-60F8-456E-AD51-0A0BCBC44D58}" presName="spaceRect" presStyleCnt="0"/>
      <dgm:spPr/>
    </dgm:pt>
    <dgm:pt modelId="{54246F81-392F-419F-8619-257EADA4C784}" type="pres">
      <dgm:prSet presAssocID="{C1502855-60F8-456E-AD51-0A0BCBC44D58}" presName="parTx" presStyleLbl="revTx" presStyleIdx="0" presStyleCnt="2">
        <dgm:presLayoutVars>
          <dgm:chMax val="0"/>
          <dgm:chPref val="0"/>
        </dgm:presLayoutVars>
      </dgm:prSet>
      <dgm:spPr/>
    </dgm:pt>
    <dgm:pt modelId="{4D02BD16-5426-40C3-BDB7-1B59AB398E36}" type="pres">
      <dgm:prSet presAssocID="{E191530E-86DA-4EE4-8032-7D326AE954D1}" presName="sibTrans" presStyleCnt="0"/>
      <dgm:spPr/>
    </dgm:pt>
    <dgm:pt modelId="{FDE90AB7-1492-4F23-AC52-5965DF2270A1}" type="pres">
      <dgm:prSet presAssocID="{D1D966E8-64D1-440A-958E-16888A2E231E}" presName="compNode" presStyleCnt="0"/>
      <dgm:spPr/>
    </dgm:pt>
    <dgm:pt modelId="{5169E9C1-A14A-468F-BEB8-057C24D90CE3}" type="pres">
      <dgm:prSet presAssocID="{D1D966E8-64D1-440A-958E-16888A2E231E}" presName="bgRect" presStyleLbl="bgShp" presStyleIdx="1" presStyleCnt="2"/>
      <dgm:spPr/>
    </dgm:pt>
    <dgm:pt modelId="{CF245610-7B84-4A94-804C-7FB1F6CB55DC}" type="pres">
      <dgm:prSet presAssocID="{D1D966E8-64D1-440A-958E-16888A2E23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2A55085-2335-48B3-8725-09A7FFA2D5D6}" type="pres">
      <dgm:prSet presAssocID="{D1D966E8-64D1-440A-958E-16888A2E231E}" presName="spaceRect" presStyleCnt="0"/>
      <dgm:spPr/>
    </dgm:pt>
    <dgm:pt modelId="{6867B2AD-785A-4589-B22F-7AD3A71652D0}" type="pres">
      <dgm:prSet presAssocID="{D1D966E8-64D1-440A-958E-16888A2E23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AD5A48-8A28-4E73-A29F-32B53E4046CC}" srcId="{1D05B294-FCC8-4709-89A5-1F0B5AD4345A}" destId="{C1502855-60F8-456E-AD51-0A0BCBC44D58}" srcOrd="0" destOrd="0" parTransId="{7AF235D3-BB7A-4225-85C9-6C122FDDAE75}" sibTransId="{E191530E-86DA-4EE4-8032-7D326AE954D1}"/>
    <dgm:cxn modelId="{5360BA49-9C36-4D31-89DF-F564D62BE1B1}" type="presOf" srcId="{D1D966E8-64D1-440A-958E-16888A2E231E}" destId="{6867B2AD-785A-4589-B22F-7AD3A71652D0}" srcOrd="0" destOrd="0" presId="urn:microsoft.com/office/officeart/2018/2/layout/IconVerticalSolidList"/>
    <dgm:cxn modelId="{52CB3550-D2EA-4012-8020-4723B2B71A9B}" type="presOf" srcId="{1D05B294-FCC8-4709-89A5-1F0B5AD4345A}" destId="{8B81B09C-DF81-4ED6-9B76-8AD1400B0EB1}" srcOrd="0" destOrd="0" presId="urn:microsoft.com/office/officeart/2018/2/layout/IconVerticalSolidList"/>
    <dgm:cxn modelId="{225B3A50-D250-4DC6-AFE5-C6FD808C00A5}" type="presOf" srcId="{C1502855-60F8-456E-AD51-0A0BCBC44D58}" destId="{54246F81-392F-419F-8619-257EADA4C784}" srcOrd="0" destOrd="0" presId="urn:microsoft.com/office/officeart/2018/2/layout/IconVerticalSolidList"/>
    <dgm:cxn modelId="{B60401EE-ADAB-463D-8B5F-10E7586B5FCA}" srcId="{1D05B294-FCC8-4709-89A5-1F0B5AD4345A}" destId="{D1D966E8-64D1-440A-958E-16888A2E231E}" srcOrd="1" destOrd="0" parTransId="{CB4A4D28-41D6-46ED-A6D5-4EBCC5D0697B}" sibTransId="{A10D667B-E229-4B65-B62E-E98424A96388}"/>
    <dgm:cxn modelId="{3FADEB33-0CD2-4E9E-A8A0-60C9B702E3AD}" type="presParOf" srcId="{8B81B09C-DF81-4ED6-9B76-8AD1400B0EB1}" destId="{B1DF3054-690B-4DC4-9D77-56DAB6698C4A}" srcOrd="0" destOrd="0" presId="urn:microsoft.com/office/officeart/2018/2/layout/IconVerticalSolidList"/>
    <dgm:cxn modelId="{DB596ED6-AC11-4106-838C-E4DA431F9695}" type="presParOf" srcId="{B1DF3054-690B-4DC4-9D77-56DAB6698C4A}" destId="{490865D5-FE20-43EB-BE28-26C75E10FC9D}" srcOrd="0" destOrd="0" presId="urn:microsoft.com/office/officeart/2018/2/layout/IconVerticalSolidList"/>
    <dgm:cxn modelId="{F6EC133B-DE6A-4AF4-B33E-CF64418DDBC3}" type="presParOf" srcId="{B1DF3054-690B-4DC4-9D77-56DAB6698C4A}" destId="{B2A257BC-BB33-408C-A8BA-7788F111426D}" srcOrd="1" destOrd="0" presId="urn:microsoft.com/office/officeart/2018/2/layout/IconVerticalSolidList"/>
    <dgm:cxn modelId="{F56CBEC6-BA3D-4998-9525-740A62E23981}" type="presParOf" srcId="{B1DF3054-690B-4DC4-9D77-56DAB6698C4A}" destId="{54B470B6-7782-445C-AF83-BB6DEB48B020}" srcOrd="2" destOrd="0" presId="urn:microsoft.com/office/officeart/2018/2/layout/IconVerticalSolidList"/>
    <dgm:cxn modelId="{37C2F268-47D9-4999-8B3A-1A4A9FEA5DAF}" type="presParOf" srcId="{B1DF3054-690B-4DC4-9D77-56DAB6698C4A}" destId="{54246F81-392F-419F-8619-257EADA4C784}" srcOrd="3" destOrd="0" presId="urn:microsoft.com/office/officeart/2018/2/layout/IconVerticalSolidList"/>
    <dgm:cxn modelId="{EA7D1B68-B6C8-43C8-9540-132A042D121C}" type="presParOf" srcId="{8B81B09C-DF81-4ED6-9B76-8AD1400B0EB1}" destId="{4D02BD16-5426-40C3-BDB7-1B59AB398E36}" srcOrd="1" destOrd="0" presId="urn:microsoft.com/office/officeart/2018/2/layout/IconVerticalSolidList"/>
    <dgm:cxn modelId="{8E0954CC-C94C-4FAA-A42F-B2067FB1D732}" type="presParOf" srcId="{8B81B09C-DF81-4ED6-9B76-8AD1400B0EB1}" destId="{FDE90AB7-1492-4F23-AC52-5965DF2270A1}" srcOrd="2" destOrd="0" presId="urn:microsoft.com/office/officeart/2018/2/layout/IconVerticalSolidList"/>
    <dgm:cxn modelId="{F7DA19F4-881E-45A2-ADE0-828184D5FA6F}" type="presParOf" srcId="{FDE90AB7-1492-4F23-AC52-5965DF2270A1}" destId="{5169E9C1-A14A-468F-BEB8-057C24D90CE3}" srcOrd="0" destOrd="0" presId="urn:microsoft.com/office/officeart/2018/2/layout/IconVerticalSolidList"/>
    <dgm:cxn modelId="{396B9BCF-4445-4DE6-ACC6-B040BA3A06E1}" type="presParOf" srcId="{FDE90AB7-1492-4F23-AC52-5965DF2270A1}" destId="{CF245610-7B84-4A94-804C-7FB1F6CB55DC}" srcOrd="1" destOrd="0" presId="urn:microsoft.com/office/officeart/2018/2/layout/IconVerticalSolidList"/>
    <dgm:cxn modelId="{3237AA69-B5CA-4D65-8BC1-4B202BF43B32}" type="presParOf" srcId="{FDE90AB7-1492-4F23-AC52-5965DF2270A1}" destId="{02A55085-2335-48B3-8725-09A7FFA2D5D6}" srcOrd="2" destOrd="0" presId="urn:microsoft.com/office/officeart/2018/2/layout/IconVerticalSolidList"/>
    <dgm:cxn modelId="{6ACAB9C4-1DFA-4D50-87C6-04232A7FCFBF}" type="presParOf" srcId="{FDE90AB7-1492-4F23-AC52-5965DF2270A1}" destId="{6867B2AD-785A-4589-B22F-7AD3A71652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05B294-FCC8-4709-89A5-1F0B5AD4345A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502855-60F8-456E-AD51-0A0BCBC44D58}">
      <dgm:prSet/>
      <dgm:spPr/>
      <dgm:t>
        <a:bodyPr/>
        <a:lstStyle/>
        <a:p>
          <a:r>
            <a:rPr lang="en-US" dirty="0"/>
            <a:t>Hash</a:t>
          </a:r>
        </a:p>
      </dgm:t>
    </dgm:pt>
    <dgm:pt modelId="{7AF235D3-BB7A-4225-85C9-6C122FDDAE75}" type="parTrans" cxnId="{CDAD5A48-8A28-4E73-A29F-32B53E4046CC}">
      <dgm:prSet/>
      <dgm:spPr/>
      <dgm:t>
        <a:bodyPr/>
        <a:lstStyle/>
        <a:p>
          <a:endParaRPr lang="en-US"/>
        </a:p>
      </dgm:t>
    </dgm:pt>
    <dgm:pt modelId="{E191530E-86DA-4EE4-8032-7D326AE954D1}" type="sibTrans" cxnId="{CDAD5A48-8A28-4E73-A29F-32B53E4046CC}">
      <dgm:prSet/>
      <dgm:spPr/>
      <dgm:t>
        <a:bodyPr/>
        <a:lstStyle/>
        <a:p>
          <a:endParaRPr lang="en-US"/>
        </a:p>
      </dgm:t>
    </dgm:pt>
    <dgm:pt modelId="{D1D966E8-64D1-440A-958E-16888A2E231E}">
      <dgm:prSet/>
      <dgm:spPr/>
      <dgm:t>
        <a:bodyPr/>
        <a:lstStyle/>
        <a:p>
          <a:r>
            <a:rPr lang="en-US" dirty="0"/>
            <a:t>MAC</a:t>
          </a:r>
        </a:p>
      </dgm:t>
    </dgm:pt>
    <dgm:pt modelId="{CB4A4D28-41D6-46ED-A6D5-4EBCC5D0697B}" type="parTrans" cxnId="{B60401EE-ADAB-463D-8B5F-10E7586B5FCA}">
      <dgm:prSet/>
      <dgm:spPr/>
      <dgm:t>
        <a:bodyPr/>
        <a:lstStyle/>
        <a:p>
          <a:endParaRPr lang="en-US"/>
        </a:p>
      </dgm:t>
    </dgm:pt>
    <dgm:pt modelId="{A10D667B-E229-4B65-B62E-E98424A96388}" type="sibTrans" cxnId="{B60401EE-ADAB-463D-8B5F-10E7586B5FCA}">
      <dgm:prSet/>
      <dgm:spPr/>
      <dgm:t>
        <a:bodyPr/>
        <a:lstStyle/>
        <a:p>
          <a:endParaRPr lang="en-US"/>
        </a:p>
      </dgm:t>
    </dgm:pt>
    <dgm:pt modelId="{E918A7F8-1436-440E-A1BF-4E6221C6B949}" type="pres">
      <dgm:prSet presAssocID="{1D05B294-FCC8-4709-89A5-1F0B5AD4345A}" presName="linear" presStyleCnt="0">
        <dgm:presLayoutVars>
          <dgm:dir/>
          <dgm:animLvl val="lvl"/>
          <dgm:resizeHandles val="exact"/>
        </dgm:presLayoutVars>
      </dgm:prSet>
      <dgm:spPr/>
    </dgm:pt>
    <dgm:pt modelId="{42EAF31B-328A-485F-989F-DC51BEAA197C}" type="pres">
      <dgm:prSet presAssocID="{C1502855-60F8-456E-AD51-0A0BCBC44D58}" presName="parentLin" presStyleCnt="0"/>
      <dgm:spPr/>
    </dgm:pt>
    <dgm:pt modelId="{27D500C8-506F-4076-B320-C21CA20D987E}" type="pres">
      <dgm:prSet presAssocID="{C1502855-60F8-456E-AD51-0A0BCBC44D58}" presName="parentLeftMargin" presStyleLbl="node1" presStyleIdx="0" presStyleCnt="2"/>
      <dgm:spPr/>
    </dgm:pt>
    <dgm:pt modelId="{5A9AC121-C712-47D2-AB63-EA0C0CDEE0DF}" type="pres">
      <dgm:prSet presAssocID="{C1502855-60F8-456E-AD51-0A0BCBC44D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9E7ACA-6530-44FB-9AF0-52E1CFDA18C7}" type="pres">
      <dgm:prSet presAssocID="{C1502855-60F8-456E-AD51-0A0BCBC44D58}" presName="negativeSpace" presStyleCnt="0"/>
      <dgm:spPr/>
    </dgm:pt>
    <dgm:pt modelId="{83DA175B-A605-48D7-9C2B-714BE8508F28}" type="pres">
      <dgm:prSet presAssocID="{C1502855-60F8-456E-AD51-0A0BCBC44D58}" presName="childText" presStyleLbl="conFgAcc1" presStyleIdx="0" presStyleCnt="2">
        <dgm:presLayoutVars>
          <dgm:bulletEnabled val="1"/>
        </dgm:presLayoutVars>
      </dgm:prSet>
      <dgm:spPr/>
    </dgm:pt>
    <dgm:pt modelId="{8F35E6F7-7F78-471A-9BC6-DC954EF301F4}" type="pres">
      <dgm:prSet presAssocID="{E191530E-86DA-4EE4-8032-7D326AE954D1}" presName="spaceBetweenRectangles" presStyleCnt="0"/>
      <dgm:spPr/>
    </dgm:pt>
    <dgm:pt modelId="{D7A3BAEC-DCC4-4D9C-A482-2056BE313A93}" type="pres">
      <dgm:prSet presAssocID="{D1D966E8-64D1-440A-958E-16888A2E231E}" presName="parentLin" presStyleCnt="0"/>
      <dgm:spPr/>
    </dgm:pt>
    <dgm:pt modelId="{05E46B03-2814-4E56-A167-3B92CE3B6AAD}" type="pres">
      <dgm:prSet presAssocID="{D1D966E8-64D1-440A-958E-16888A2E231E}" presName="parentLeftMargin" presStyleLbl="node1" presStyleIdx="0" presStyleCnt="2"/>
      <dgm:spPr/>
    </dgm:pt>
    <dgm:pt modelId="{FC25800F-0270-499F-9E79-93A743B7B6F5}" type="pres">
      <dgm:prSet presAssocID="{D1D966E8-64D1-440A-958E-16888A2E231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1A13F8-44F0-4164-9A28-AD6DD5D29561}" type="pres">
      <dgm:prSet presAssocID="{D1D966E8-64D1-440A-958E-16888A2E231E}" presName="negativeSpace" presStyleCnt="0"/>
      <dgm:spPr/>
    </dgm:pt>
    <dgm:pt modelId="{110F4B60-4E8F-48A6-A825-6A13B23EC798}" type="pres">
      <dgm:prSet presAssocID="{D1D966E8-64D1-440A-958E-16888A2E231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09A5031-77FA-436B-9EF9-26EB39838B49}" type="presOf" srcId="{D1D966E8-64D1-440A-958E-16888A2E231E}" destId="{FC25800F-0270-499F-9E79-93A743B7B6F5}" srcOrd="1" destOrd="0" presId="urn:microsoft.com/office/officeart/2005/8/layout/list1"/>
    <dgm:cxn modelId="{6510D961-BBEB-447C-BF5E-90B84EFD3EB6}" type="presOf" srcId="{D1D966E8-64D1-440A-958E-16888A2E231E}" destId="{05E46B03-2814-4E56-A167-3B92CE3B6AAD}" srcOrd="0" destOrd="0" presId="urn:microsoft.com/office/officeart/2005/8/layout/list1"/>
    <dgm:cxn modelId="{CDAD5A48-8A28-4E73-A29F-32B53E4046CC}" srcId="{1D05B294-FCC8-4709-89A5-1F0B5AD4345A}" destId="{C1502855-60F8-456E-AD51-0A0BCBC44D58}" srcOrd="0" destOrd="0" parTransId="{7AF235D3-BB7A-4225-85C9-6C122FDDAE75}" sibTransId="{E191530E-86DA-4EE4-8032-7D326AE954D1}"/>
    <dgm:cxn modelId="{0E0D5070-C5F0-4C1F-99FA-0C551428C34D}" type="presOf" srcId="{C1502855-60F8-456E-AD51-0A0BCBC44D58}" destId="{5A9AC121-C712-47D2-AB63-EA0C0CDEE0DF}" srcOrd="1" destOrd="0" presId="urn:microsoft.com/office/officeart/2005/8/layout/list1"/>
    <dgm:cxn modelId="{270CD3C0-5A51-4B6F-B928-4C76078F12F7}" type="presOf" srcId="{C1502855-60F8-456E-AD51-0A0BCBC44D58}" destId="{27D500C8-506F-4076-B320-C21CA20D987E}" srcOrd="0" destOrd="0" presId="urn:microsoft.com/office/officeart/2005/8/layout/list1"/>
    <dgm:cxn modelId="{0C568DEC-2B17-45D9-A6AF-1A979CDE18C0}" type="presOf" srcId="{1D05B294-FCC8-4709-89A5-1F0B5AD4345A}" destId="{E918A7F8-1436-440E-A1BF-4E6221C6B949}" srcOrd="0" destOrd="0" presId="urn:microsoft.com/office/officeart/2005/8/layout/list1"/>
    <dgm:cxn modelId="{B60401EE-ADAB-463D-8B5F-10E7586B5FCA}" srcId="{1D05B294-FCC8-4709-89A5-1F0B5AD4345A}" destId="{D1D966E8-64D1-440A-958E-16888A2E231E}" srcOrd="1" destOrd="0" parTransId="{CB4A4D28-41D6-46ED-A6D5-4EBCC5D0697B}" sibTransId="{A10D667B-E229-4B65-B62E-E98424A96388}"/>
    <dgm:cxn modelId="{576378F1-FE0A-4D7C-B148-C4742BFD2ED6}" type="presParOf" srcId="{E918A7F8-1436-440E-A1BF-4E6221C6B949}" destId="{42EAF31B-328A-485F-989F-DC51BEAA197C}" srcOrd="0" destOrd="0" presId="urn:microsoft.com/office/officeart/2005/8/layout/list1"/>
    <dgm:cxn modelId="{A06E2770-62B6-424C-AE2A-A2AA10C8CB21}" type="presParOf" srcId="{42EAF31B-328A-485F-989F-DC51BEAA197C}" destId="{27D500C8-506F-4076-B320-C21CA20D987E}" srcOrd="0" destOrd="0" presId="urn:microsoft.com/office/officeart/2005/8/layout/list1"/>
    <dgm:cxn modelId="{792A1D84-8577-43D1-9124-B1BA69CA54E2}" type="presParOf" srcId="{42EAF31B-328A-485F-989F-DC51BEAA197C}" destId="{5A9AC121-C712-47D2-AB63-EA0C0CDEE0DF}" srcOrd="1" destOrd="0" presId="urn:microsoft.com/office/officeart/2005/8/layout/list1"/>
    <dgm:cxn modelId="{50DD6EBD-DC57-44F3-B1E3-68782967A3F6}" type="presParOf" srcId="{E918A7F8-1436-440E-A1BF-4E6221C6B949}" destId="{5D9E7ACA-6530-44FB-9AF0-52E1CFDA18C7}" srcOrd="1" destOrd="0" presId="urn:microsoft.com/office/officeart/2005/8/layout/list1"/>
    <dgm:cxn modelId="{2FFAF59E-114B-457B-A4D2-D4512ED3D5D2}" type="presParOf" srcId="{E918A7F8-1436-440E-A1BF-4E6221C6B949}" destId="{83DA175B-A605-48D7-9C2B-714BE8508F28}" srcOrd="2" destOrd="0" presId="urn:microsoft.com/office/officeart/2005/8/layout/list1"/>
    <dgm:cxn modelId="{5163D645-58EB-468F-9E8C-F367BDBDCF01}" type="presParOf" srcId="{E918A7F8-1436-440E-A1BF-4E6221C6B949}" destId="{8F35E6F7-7F78-471A-9BC6-DC954EF301F4}" srcOrd="3" destOrd="0" presId="urn:microsoft.com/office/officeart/2005/8/layout/list1"/>
    <dgm:cxn modelId="{7072BD0D-5026-4AE9-8291-F32164B8D5D2}" type="presParOf" srcId="{E918A7F8-1436-440E-A1BF-4E6221C6B949}" destId="{D7A3BAEC-DCC4-4D9C-A482-2056BE313A93}" srcOrd="4" destOrd="0" presId="urn:microsoft.com/office/officeart/2005/8/layout/list1"/>
    <dgm:cxn modelId="{AC337DF2-5B23-4AA3-BD60-838FD1647CD2}" type="presParOf" srcId="{D7A3BAEC-DCC4-4D9C-A482-2056BE313A93}" destId="{05E46B03-2814-4E56-A167-3B92CE3B6AAD}" srcOrd="0" destOrd="0" presId="urn:microsoft.com/office/officeart/2005/8/layout/list1"/>
    <dgm:cxn modelId="{7CB37745-2ACB-40F0-B01A-6B0F863F8C0E}" type="presParOf" srcId="{D7A3BAEC-DCC4-4D9C-A482-2056BE313A93}" destId="{FC25800F-0270-499F-9E79-93A743B7B6F5}" srcOrd="1" destOrd="0" presId="urn:microsoft.com/office/officeart/2005/8/layout/list1"/>
    <dgm:cxn modelId="{87ADB765-5B88-4E88-BA00-4FB24CFF69BE}" type="presParOf" srcId="{E918A7F8-1436-440E-A1BF-4E6221C6B949}" destId="{4E1A13F8-44F0-4164-9A28-AD6DD5D29561}" srcOrd="5" destOrd="0" presId="urn:microsoft.com/office/officeart/2005/8/layout/list1"/>
    <dgm:cxn modelId="{8C85E31D-9BBF-447E-9A0D-3E88DD5022C5}" type="presParOf" srcId="{E918A7F8-1436-440E-A1BF-4E6221C6B949}" destId="{110F4B60-4E8F-48A6-A825-6A13B23EC7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010B6-6416-4070-AB37-9DAA27AAF342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F6B46-B7C6-4FCD-841D-C4D0A1A04759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EAE46-7D3C-4656-8BA8-734695210E55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Encryption</a:t>
          </a:r>
        </a:p>
      </dsp:txBody>
      <dsp:txXfrm>
        <a:off x="1087129" y="4418"/>
        <a:ext cx="5161270" cy="941237"/>
      </dsp:txXfrm>
    </dsp:sp>
    <dsp:sp modelId="{2E388022-EBC3-4CE1-ACAA-3119DED8F0C1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6F874-9CDB-4F0E-9804-168661E8229F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49934-FAF9-49BC-9A22-4803847DE4ED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exchange</a:t>
          </a:r>
        </a:p>
      </dsp:txBody>
      <dsp:txXfrm>
        <a:off x="1087129" y="1180965"/>
        <a:ext cx="5161270" cy="941237"/>
      </dsp:txXfrm>
    </dsp:sp>
    <dsp:sp modelId="{454E6D4F-DE36-4809-8424-0DF29DC0F85F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3793C-4046-449E-BB99-A17F0507FD73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6953E-95EA-4140-9D61-DA182ED7577C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Cipher Suite</a:t>
          </a:r>
        </a:p>
      </dsp:txBody>
      <dsp:txXfrm>
        <a:off x="1087129" y="2357512"/>
        <a:ext cx="5161270" cy="941237"/>
      </dsp:txXfrm>
    </dsp:sp>
    <dsp:sp modelId="{EE2D4ED5-0521-4824-B9F6-4F4E6CB4F45D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2CB7D-BD00-4941-BFBA-B05967067647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36C16-455A-4A89-9DA1-56FA213EF721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Certificate</a:t>
          </a:r>
        </a:p>
      </dsp:txBody>
      <dsp:txXfrm>
        <a:off x="1087129" y="3534059"/>
        <a:ext cx="5161270" cy="941237"/>
      </dsp:txXfrm>
    </dsp:sp>
    <dsp:sp modelId="{A6EA1F86-0182-4815-BDE9-63CBFD45526F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58FF1-DC64-4419-A411-96730176F04D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4FC1E-1AE0-4B99-B573-AE1741849532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Integrity</a:t>
          </a:r>
        </a:p>
      </dsp:txBody>
      <dsp:txXfrm>
        <a:off x="1087129" y="4710606"/>
        <a:ext cx="5161270" cy="941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F75DA-82E0-4FA7-8411-1AB44D5D0133}">
      <dsp:nvSpPr>
        <dsp:cNvPr id="0" name=""/>
        <dsp:cNvSpPr/>
      </dsp:nvSpPr>
      <dsp:spPr>
        <a:xfrm>
          <a:off x="0" y="1098331"/>
          <a:ext cx="6248400" cy="15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EF17F-0239-45A1-96AF-F2191B7F2CD7}">
      <dsp:nvSpPr>
        <dsp:cNvPr id="0" name=""/>
        <dsp:cNvSpPr/>
      </dsp:nvSpPr>
      <dsp:spPr>
        <a:xfrm>
          <a:off x="312420" y="183211"/>
          <a:ext cx="4373880" cy="1830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Symmetric</a:t>
          </a:r>
        </a:p>
      </dsp:txBody>
      <dsp:txXfrm>
        <a:off x="401765" y="272556"/>
        <a:ext cx="4195190" cy="1651550"/>
      </dsp:txXfrm>
    </dsp:sp>
    <dsp:sp modelId="{39CF42CF-B6FB-463B-AD4F-8E34C877A893}">
      <dsp:nvSpPr>
        <dsp:cNvPr id="0" name=""/>
        <dsp:cNvSpPr/>
      </dsp:nvSpPr>
      <dsp:spPr>
        <a:xfrm>
          <a:off x="0" y="3910651"/>
          <a:ext cx="6248400" cy="156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4F6BC-0279-4396-8E80-8270CE83075F}">
      <dsp:nvSpPr>
        <dsp:cNvPr id="0" name=""/>
        <dsp:cNvSpPr/>
      </dsp:nvSpPr>
      <dsp:spPr>
        <a:xfrm>
          <a:off x="312420" y="2995531"/>
          <a:ext cx="4373880" cy="18302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Asymmetric</a:t>
          </a:r>
        </a:p>
      </dsp:txBody>
      <dsp:txXfrm>
        <a:off x="401765" y="3084876"/>
        <a:ext cx="4195190" cy="1651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865D5-FE20-43EB-BE28-26C75E10FC9D}">
      <dsp:nvSpPr>
        <dsp:cNvPr id="0" name=""/>
        <dsp:cNvSpPr/>
      </dsp:nvSpPr>
      <dsp:spPr>
        <a:xfrm>
          <a:off x="0" y="919142"/>
          <a:ext cx="6248400" cy="16968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257BC-BB33-408C-A8BA-7788F111426D}">
      <dsp:nvSpPr>
        <dsp:cNvPr id="0" name=""/>
        <dsp:cNvSpPr/>
      </dsp:nvSpPr>
      <dsp:spPr>
        <a:xfrm>
          <a:off x="513305" y="1300940"/>
          <a:ext cx="933283" cy="9332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46F81-392F-419F-8619-257EADA4C784}">
      <dsp:nvSpPr>
        <dsp:cNvPr id="0" name=""/>
        <dsp:cNvSpPr/>
      </dsp:nvSpPr>
      <dsp:spPr>
        <a:xfrm>
          <a:off x="1959895" y="919142"/>
          <a:ext cx="4288504" cy="1696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86" tIns="179586" rIns="179586" bIns="1795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Certificates</a:t>
          </a:r>
        </a:p>
      </dsp:txBody>
      <dsp:txXfrm>
        <a:off x="1959895" y="919142"/>
        <a:ext cx="4288504" cy="1696878"/>
      </dsp:txXfrm>
    </dsp:sp>
    <dsp:sp modelId="{5169E9C1-A14A-468F-BEB8-057C24D90CE3}">
      <dsp:nvSpPr>
        <dsp:cNvPr id="0" name=""/>
        <dsp:cNvSpPr/>
      </dsp:nvSpPr>
      <dsp:spPr>
        <a:xfrm>
          <a:off x="0" y="3040241"/>
          <a:ext cx="6248400" cy="16968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45610-7B84-4A94-804C-7FB1F6CB55DC}">
      <dsp:nvSpPr>
        <dsp:cNvPr id="0" name=""/>
        <dsp:cNvSpPr/>
      </dsp:nvSpPr>
      <dsp:spPr>
        <a:xfrm>
          <a:off x="513305" y="3422039"/>
          <a:ext cx="933283" cy="9332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7B2AD-785A-4589-B22F-7AD3A71652D0}">
      <dsp:nvSpPr>
        <dsp:cNvPr id="0" name=""/>
        <dsp:cNvSpPr/>
      </dsp:nvSpPr>
      <dsp:spPr>
        <a:xfrm>
          <a:off x="1959895" y="3040241"/>
          <a:ext cx="4288504" cy="1696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86" tIns="179586" rIns="179586" bIns="17958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Credentials</a:t>
          </a:r>
        </a:p>
      </dsp:txBody>
      <dsp:txXfrm>
        <a:off x="1959895" y="3040241"/>
        <a:ext cx="4288504" cy="1696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A175B-A605-48D7-9C2B-714BE8508F28}">
      <dsp:nvSpPr>
        <dsp:cNvPr id="0" name=""/>
        <dsp:cNvSpPr/>
      </dsp:nvSpPr>
      <dsp:spPr>
        <a:xfrm>
          <a:off x="0" y="1014631"/>
          <a:ext cx="6248400" cy="163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AC121-C712-47D2-AB63-EA0C0CDEE0DF}">
      <dsp:nvSpPr>
        <dsp:cNvPr id="0" name=""/>
        <dsp:cNvSpPr/>
      </dsp:nvSpPr>
      <dsp:spPr>
        <a:xfrm>
          <a:off x="312420" y="55231"/>
          <a:ext cx="4373880" cy="191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Hash</a:t>
          </a:r>
        </a:p>
      </dsp:txBody>
      <dsp:txXfrm>
        <a:off x="406088" y="148899"/>
        <a:ext cx="4186544" cy="1731464"/>
      </dsp:txXfrm>
    </dsp:sp>
    <dsp:sp modelId="{110F4B60-4E8F-48A6-A825-6A13B23EC798}">
      <dsp:nvSpPr>
        <dsp:cNvPr id="0" name=""/>
        <dsp:cNvSpPr/>
      </dsp:nvSpPr>
      <dsp:spPr>
        <a:xfrm>
          <a:off x="0" y="3963031"/>
          <a:ext cx="6248400" cy="163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5800F-0270-499F-9E79-93A743B7B6F5}">
      <dsp:nvSpPr>
        <dsp:cNvPr id="0" name=""/>
        <dsp:cNvSpPr/>
      </dsp:nvSpPr>
      <dsp:spPr>
        <a:xfrm>
          <a:off x="312420" y="3003631"/>
          <a:ext cx="4373880" cy="1918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22" tIns="0" rIns="165322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MAC</a:t>
          </a:r>
        </a:p>
      </dsp:txBody>
      <dsp:txXfrm>
        <a:off x="406088" y="3097299"/>
        <a:ext cx="4186544" cy="1731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2841-C71E-4184-8BA5-0B193398B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A8F18-9A4F-4AF1-A61B-5A4E310C8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60BC-3361-4F8D-89A5-740B84C7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0875-B03A-4598-A551-18153E51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2EC9C-50FC-4EB0-9829-FAE2F1F6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5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1C11-6933-4903-8923-E9058BBB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A2721-AFB4-4C0D-8CFE-C5E78BE8A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45B4-9BD2-498A-98CC-C32A5E85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C57A7-F262-4FF7-B546-FB5EF6BB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C5F8-C776-4631-BF36-0DD91FBA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6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EC3AD-50BD-4B31-8A9A-03CC2ED71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4BCE7-732F-41BC-B762-417569A0D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92FC0-6DE6-4376-A8AA-F0CCAABFF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844E8-5BD6-4DC5-AD96-8C5CE780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9B91F-3E0A-4EED-BB20-AB11C53E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3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8422-6D5E-40C4-8429-9F17DA6F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D6837-F816-4569-B5BC-DBD8670F5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5684D-E19F-41EE-B410-2C61C4AC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D85D-3F63-464A-ACBA-0517B852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DF710-6289-4515-B13A-8AE2848D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A771-AEF8-4164-9B9E-C2332024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9B7F1-97A4-4B02-929A-80ABC93A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84477-A504-47B4-A9A4-2360CACA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E7C75-3A47-48AE-AA0B-DBA65272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4FC3-D712-4F2A-82D2-F9746CB6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7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9339-9FC8-478F-8AA7-6103AF19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C55F-EC4E-4BE5-9167-EBE0B1FAA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42DBC-ED96-4426-8E57-2C8B8784B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8B9D0-919F-433C-803D-CE141A9A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91028-F965-49FC-BB08-701CC1F8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F1371-F131-4943-A946-FC0040FB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5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A235-F46E-45C6-B6C8-700AA272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91695-ACF1-4463-906A-E474B243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AB33D-3506-4FA6-8ECB-56B5FD0C2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81D8A-4330-46C1-B02A-96C06FE7D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4294-4638-447F-9559-A6DC45C97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355DD-BD5C-41AF-AFA0-336EF69B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98BA2-B897-4677-8FF0-DACA793F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9D4C1-4368-4BBB-A641-3FE0372D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5B20-07CE-4B78-9592-4EBD7F52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CFA-7CE6-42DC-AAF6-420E76F0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089-8935-46E3-914C-F63CFCCE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FEFF3-3242-43D3-8E4A-510739B1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23BA9-FE1C-4F05-BAF6-F21690D4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126-3BD1-4149-B71A-3A5D6EC0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9217-9037-4729-B310-DE788720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80AA-95A6-4E8D-A266-31AA8A41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E482-FD1B-452A-A880-6F2445F8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26E33-0A1B-4B58-8829-CDC632D9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E62D8-7211-4A95-A8B7-C21A62F7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8C14C-D321-4C9B-9647-8E0DCBC4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CA3D9-CF73-4E74-9BD6-3DE8A92C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0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1357-CF0A-4B86-A2F0-67E99AD85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54138E-38EF-4EDF-9174-E513254E6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D485E-71AA-40EF-AAEC-9EAC638FC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F619D-5545-4944-97CD-823AE3A9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5D4D3-75E1-4F6E-8551-9B1E7B8E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1DBBB-4F63-4D11-95C1-83E9274D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8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D3205-07D5-4C51-829F-84BE6AFA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4167-41FD-405F-B019-8E4C78A7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94DA8-5340-4092-A0A5-406E2E8AD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F1ACF-7794-444A-8149-B46E1585D964}" type="datetimeFigureOut">
              <a:rPr lang="en-US" smtClean="0"/>
              <a:t>11-Apr-21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53E7-801F-4E07-8A30-1029EB59D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9BC9-D357-4A48-B11F-1B7DF0573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D97A-824C-4AB0-92F3-5031313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3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pher_suite" TargetMode="External"/><Relationship Id="rId2" Type="http://schemas.openxmlformats.org/officeDocument/2006/relationships/hyperlink" Target="https://www.linuxbabe.com/security/ssltls-handshake-process-explained-with-wireshark-screensho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5A48E30-5205-45F6-A502-08B3BD25D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9437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F18FC-2999-4696-8EE1-5575A56FA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10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Lecture 2 </a:t>
            </a:r>
            <a:br>
              <a:rPr lang="en-US" sz="5200" dirty="0"/>
            </a:br>
            <a:r>
              <a:rPr lang="en-US" sz="5200" dirty="0"/>
              <a:t>Cyber Security Essentials</a:t>
            </a:r>
            <a:br>
              <a:rPr lang="en-US" sz="5200" dirty="0"/>
            </a:br>
            <a:r>
              <a:rPr lang="en-US" sz="5200" dirty="0"/>
              <a:t>20CYS114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B4E42-5C94-4424-8476-B9F3FD022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53177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-Saurabh Shrivastava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TIFAC Core in Cyber Security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Amrita Vishwa Vidyapeetham</a:t>
            </a:r>
          </a:p>
        </p:txBody>
      </p:sp>
    </p:spTree>
    <p:extLst>
      <p:ext uri="{BB962C8B-B14F-4D97-AF65-F5344CB8AC3E}">
        <p14:creationId xmlns:p14="http://schemas.microsoft.com/office/powerpoint/2010/main" val="775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1188-05E3-4F16-AEE5-2585291C9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9701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References: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AD41A-FE6D-469E-9431-7B54DACF6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414" y="1773237"/>
            <a:ext cx="9144000" cy="442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https://www.linuxbabe.com/security/ssltls-handshake-process-explained-with-wireshark-screenshot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https://en.wikipedia.org/wiki/Cipher_suite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D8A9-C84F-4C62-8129-78D2808B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Browser Interaction with Web Server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E3AA56F-FD30-492C-BF20-8A53E87CF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26250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58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EFC93-BEAD-4C9C-9AD5-A43E293A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Encryption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D18494-9F04-4BAF-9898-2CB71E9A4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162852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7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BA421-1BED-4FF2-BA28-56452AC2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Diffie Hellman Key Exchange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D9A4DC-2D40-47CC-BAA3-3E3F49D2F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19" y="2427541"/>
            <a:ext cx="798486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518B5-8712-4890-8367-870D6F2A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 Hello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A67903DC-A46F-4EBE-940F-D097672EA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7" r="-2" b="6086"/>
          <a:stretch/>
        </p:blipFill>
        <p:spPr>
          <a:xfrm>
            <a:off x="2662862" y="2427541"/>
            <a:ext cx="68111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8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4B85D-2CE7-48BB-ABAA-3D231E6F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Server Hello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7934A9-9548-4920-A6C7-CA2771D7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576566"/>
            <a:ext cx="11496821" cy="36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EFC93-BEAD-4C9C-9AD5-A43E293A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Authentication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D18494-9F04-4BAF-9898-2CB71E9A4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573117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08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29D9A-8004-42A3-A81C-6DF2160B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Certificate Signing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507FD7-425B-46E8-9403-077B1356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4" y="2427541"/>
            <a:ext cx="99320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EFC93-BEAD-4C9C-9AD5-A43E293A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Integrity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D18494-9F04-4BAF-9898-2CB71E9A4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898176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306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1609B5FB807B45B1C21ECFD640A75F" ma:contentTypeVersion="2" ma:contentTypeDescription="Create a new document." ma:contentTypeScope="" ma:versionID="9a33ae8a61d843f1f3f132f62ab409c5">
  <xsd:schema xmlns:xsd="http://www.w3.org/2001/XMLSchema" xmlns:xs="http://www.w3.org/2001/XMLSchema" xmlns:p="http://schemas.microsoft.com/office/2006/metadata/properties" xmlns:ns2="288e82d6-e4f9-4eaf-8e18-8ed7ecf1bc9b" targetNamespace="http://schemas.microsoft.com/office/2006/metadata/properties" ma:root="true" ma:fieldsID="b309eb43e447fb112ba8c220191c128e" ns2:_="">
    <xsd:import namespace="288e82d6-e4f9-4eaf-8e18-8ed7ecf1bc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e82d6-e4f9-4eaf-8e18-8ed7ecf1b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D56A2B-72E6-4BDC-850A-9D37B373DAD8}"/>
</file>

<file path=customXml/itemProps2.xml><?xml version="1.0" encoding="utf-8"?>
<ds:datastoreItem xmlns:ds="http://schemas.openxmlformats.org/officeDocument/2006/customXml" ds:itemID="{702E36DC-C7B0-4975-9203-F2CEF6E87754}"/>
</file>

<file path=customXml/itemProps3.xml><?xml version="1.0" encoding="utf-8"?>
<ds:datastoreItem xmlns:ds="http://schemas.openxmlformats.org/officeDocument/2006/customXml" ds:itemID="{22059EF1-7651-43E9-BE82-BE3B8981F678}"/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76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Lecture 2  Cyber Security Essentials 20CYS114</vt:lpstr>
      <vt:lpstr>Browser Interaction with Web Server</vt:lpstr>
      <vt:lpstr>Encryption</vt:lpstr>
      <vt:lpstr>Diffie Hellman Key Exchange</vt:lpstr>
      <vt:lpstr>Client Hello</vt:lpstr>
      <vt:lpstr>Server Hello</vt:lpstr>
      <vt:lpstr>Authentication</vt:lpstr>
      <vt:lpstr>Certificate Signing</vt:lpstr>
      <vt:lpstr>Integrity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</dc:title>
  <dc:creator>Saurabh Shrivastava [CB.EN.D*CYS20002-PT] - Amrita Vishwa Vidyapeetham.</dc:creator>
  <cp:lastModifiedBy>Saurabh Shrivastava [CB.EN.D*CYS20002-PT] - Amrita Vishwa Vidyapeetham.</cp:lastModifiedBy>
  <cp:revision>22</cp:revision>
  <dcterms:created xsi:type="dcterms:W3CDTF">2021-03-27T20:21:47Z</dcterms:created>
  <dcterms:modified xsi:type="dcterms:W3CDTF">2021-04-11T18:41:49Z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0x010100C71609B5FB807B45B1C21ECFD640A75F</vt:lpwstr>
  </property>
</Properties>
</file>